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5"/>
  </p:notesMasterIdLst>
  <p:sldIdLst>
    <p:sldId id="543" r:id="rId2"/>
    <p:sldId id="352" r:id="rId3"/>
    <p:sldId id="404" r:id="rId4"/>
    <p:sldId id="384" r:id="rId5"/>
    <p:sldId id="397" r:id="rId6"/>
    <p:sldId id="400" r:id="rId7"/>
    <p:sldId id="399" r:id="rId8"/>
    <p:sldId id="405" r:id="rId9"/>
    <p:sldId id="398" r:id="rId10"/>
    <p:sldId id="402" r:id="rId11"/>
    <p:sldId id="403" r:id="rId12"/>
    <p:sldId id="531" r:id="rId13"/>
    <p:sldId id="633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C6C0"/>
    <a:srgbClr val="D3F2F0"/>
    <a:srgbClr val="F8E4E9"/>
    <a:srgbClr val="FFFFFF"/>
    <a:srgbClr val="84BAF6"/>
    <a:srgbClr val="328CF0"/>
    <a:srgbClr val="ADDDEB"/>
    <a:srgbClr val="F6E2E3"/>
    <a:srgbClr val="526372"/>
    <a:srgbClr val="4D5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84820" autoAdjust="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311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107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2B602-74F5-4065-964B-F3BC77867DD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3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18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81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18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36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655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204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652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8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29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F80E298D-E1D2-4324-B0DC-265F8D2FA858}"/>
              </a:ext>
            </a:extLst>
          </p:cNvPr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A6FDE1-FE61-4B60-A7E0-8FCBE542C80E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30064D-61BC-418D-A6FC-47BF9ACD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24D0F52-436C-4602-9605-82D78B19FE35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A8238C1-520B-4E52-9885-61C2983B60BD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20FADB5-D0A1-4BB0-9205-9DD7A5D7264F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C9B0972E-6109-478B-96C1-BFEDD11EEA6E}"/>
              </a:ext>
            </a:extLst>
          </p:cNvPr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56B08EC-CFD1-4FEB-AD54-95C93B5E8CB8}"/>
              </a:ext>
            </a:extLst>
          </p:cNvPr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AE8677C-8D33-4FA1-89FC-04617A402FB4}"/>
              </a:ext>
            </a:extLst>
          </p:cNvPr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62D61B-8085-45F7-8AE8-7676AB7B9FB7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206B74A-AC33-43FF-90BD-69336A8F2707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B09B1EF-FCEA-4DE6-9507-22BAF99B041C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F5D5F37-8929-46FA-9494-D36360B921B8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E0A8EDC-9628-4247-9A92-36678DFBA978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0C409B1-2D15-49CD-9DE6-0643132FB8A5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3B786ECF-A52B-4CCF-8595-4750D044CC6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5BC4741-9ED4-4F74-9E09-59C05B29E56D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56FFF4D-84DE-4FB3-AB24-1F1441DDAD9E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CD16B3D-53F4-4C56-A57E-23124EDE1886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402BF0A1-4EF8-4876-BC89-5C31FB009E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912D3050-F346-43E3-AB3E-0863A1D654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22605D-46FF-4261-8EEE-12D820596945}"/>
              </a:ext>
            </a:extLst>
          </p:cNvPr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F1D9EDBF-B522-4469-82DA-E23F31C86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49F8E91B-7599-8060-B5BD-C037911ACF0B}"/>
              </a:ext>
            </a:extLst>
          </p:cNvPr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5AF28E-3FA4-5FC2-0340-A4E58AA9237C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59F0BCA-1024-493A-C46C-7147F32FE8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3DB8BF7-0FE8-ABB5-DC22-95D67A98325F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BBC2B56-E2A3-F1A9-404A-E2F909A2E3AA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DC0EB4C-A0F4-890E-1F01-DCEF949B2D0C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33B43730-8F89-B87E-29BE-41FC235C192F}"/>
              </a:ext>
            </a:extLst>
          </p:cNvPr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C80EF22-BD47-AC55-C7F6-5DB59636C46E}"/>
              </a:ext>
            </a:extLst>
          </p:cNvPr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2E2ADAC-0770-E6A9-404C-683A21073081}"/>
              </a:ext>
            </a:extLst>
          </p:cNvPr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000DA02-8F82-659F-4AF5-DCB55DC9C74A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1249C42-EC39-98BC-FFF2-5EB65D8281A7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C805FD0-7122-769D-7206-A35B5D63FD66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51180ED-0536-9298-03E3-9C38EF04B9AE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9C9564B-162B-A6E8-3262-AF3F155592D6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889A3E4-021D-E508-C91F-51F12880A460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B9989323-4F66-D20C-E5EF-6C4AE9C0956F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7E7A135-B201-B5ED-7038-6F7AAE7DDDCD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EFCE6EB-5DBF-B8A7-21AE-9256D2AA3B5F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632E6DF-F41E-ABBE-F5F7-9616AC6E3527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>
            <a:extLst>
              <a:ext uri="{FF2B5EF4-FFF2-40B4-BE49-F238E27FC236}">
                <a16:creationId xmlns:a16="http://schemas.microsoft.com/office/drawing/2014/main" id="{785F00D2-97E6-F1F9-8137-0838C97994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EC07F2A0-3B04-2DCD-057F-38128F9282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55" name="文本占位符 27">
            <a:extLst>
              <a:ext uri="{FF2B5EF4-FFF2-40B4-BE49-F238E27FC236}">
                <a16:creationId xmlns:a16="http://schemas.microsoft.com/office/drawing/2014/main" id="{6A19B8F2-1DCF-321D-B548-3B9B449004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7742" y="23187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56" name="文本占位符 30">
            <a:extLst>
              <a:ext uri="{FF2B5EF4-FFF2-40B4-BE49-F238E27FC236}">
                <a16:creationId xmlns:a16="http://schemas.microsoft.com/office/drawing/2014/main" id="{63E633DB-3E5E-779B-62F7-F3168582B4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5150" y="35218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</p:spTree>
    <p:extLst>
      <p:ext uri="{BB962C8B-B14F-4D97-AF65-F5344CB8AC3E}">
        <p14:creationId xmlns:p14="http://schemas.microsoft.com/office/powerpoint/2010/main" val="232957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F80E298D-E1D2-4324-B0DC-265F8D2FA858}"/>
              </a:ext>
            </a:extLst>
          </p:cNvPr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A6FDE1-FE61-4B60-A7E0-8FCBE542C80E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30064D-61BC-418D-A6FC-47BF9ACD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24D0F52-436C-4602-9605-82D78B19FE35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A8238C1-520B-4E52-9885-61C2983B60BD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20FADB5-D0A1-4BB0-9205-9DD7A5D7264F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C9B0972E-6109-478B-96C1-BFEDD11EEA6E}"/>
              </a:ext>
            </a:extLst>
          </p:cNvPr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56B08EC-CFD1-4FEB-AD54-95C93B5E8CB8}"/>
              </a:ext>
            </a:extLst>
          </p:cNvPr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AE8677C-8D33-4FA1-89FC-04617A402FB4}"/>
              </a:ext>
            </a:extLst>
          </p:cNvPr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62D61B-8085-45F7-8AE8-7676AB7B9FB7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206B74A-AC33-43FF-90BD-69336A8F2707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B09B1EF-FCEA-4DE6-9507-22BAF99B041C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F5D5F37-8929-46FA-9494-D36360B921B8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E0A8EDC-9628-4247-9A92-36678DFBA978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0C409B1-2D15-49CD-9DE6-0643132FB8A5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3B786ECF-A52B-4CCF-8595-4750D044CC6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5BC4741-9ED4-4F74-9E09-59C05B29E56D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56FFF4D-84DE-4FB3-AB24-1F1441DDAD9E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CD16B3D-53F4-4C56-A57E-23124EDE1886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E1D9B9-76F0-40AB-BA8F-0CB2466A549D}"/>
              </a:ext>
            </a:extLst>
          </p:cNvPr>
          <p:cNvSpPr txBox="1"/>
          <p:nvPr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152B1952-13B7-4AFE-994A-7818FFBFA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81EE8162-6FB5-9AA1-8D6A-0AB389DEDCBE}"/>
              </a:ext>
            </a:extLst>
          </p:cNvPr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F4C176F-C338-AEF0-40CF-6B3ECCA5EC20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2485ADD-F29A-2463-1915-3022D0001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F14C67E-C83E-B0DA-0665-4DC2318D729F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DD31CF2-8830-742C-6C0E-7F40EB3E9E84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10DF58-ECC3-ACE6-6DBD-5AFCCED88482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D7AF6E41-73EC-0AFA-2FB9-3B17B91812F8}"/>
              </a:ext>
            </a:extLst>
          </p:cNvPr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501A9E4-C389-B7B3-D49C-DA796D947790}"/>
              </a:ext>
            </a:extLst>
          </p:cNvPr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BB8614D-415D-9CE4-B698-DC00486A9920}"/>
              </a:ext>
            </a:extLst>
          </p:cNvPr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AEC2A14-E29E-0CC5-7242-DD981EEC4A49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1146471-61F8-A349-B390-7A6C8D75A9D2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0B154D4-37F4-8F1A-B53A-87A1CC3702E3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934880-E757-E170-D33B-B1EB69607832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4E0DD57-B2A8-0930-5469-D7AF43425F9C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9047CDA-AEBC-0068-8402-82DF4BBE417D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FB3EBE5F-108D-AF55-B291-DEC10EEC0387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69697AD-BA32-3FA1-FE32-E15365CA6A74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F9A8373-5C56-072A-954A-910477E25A12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684B7DE8-E58D-AA18-F32D-E60CD16F2E10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01D8FA4-42B6-16E3-217C-14A49E720EE6}"/>
              </a:ext>
            </a:extLst>
          </p:cNvPr>
          <p:cNvSpPr txBox="1"/>
          <p:nvPr userDrawn="1"/>
        </p:nvSpPr>
        <p:spPr>
          <a:xfrm>
            <a:off x="4537889" y="2705509"/>
            <a:ext cx="3116238" cy="14444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>
                <a:solidFill>
                  <a:schemeClr val="accent1"/>
                </a:solidFill>
                <a:latin typeface="+mj-ea"/>
                <a:ea typeface="+mj-ea"/>
              </a:rPr>
              <a:t>再见！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53" name="图形 52">
            <a:extLst>
              <a:ext uri="{FF2B5EF4-FFF2-40B4-BE49-F238E27FC236}">
                <a16:creationId xmlns:a16="http://schemas.microsoft.com/office/drawing/2014/main" id="{A0E97D51-EF08-899B-7C4F-7A85CDBFD2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24F3BC5B-E0BF-AD90-5185-89200D89556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84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DB4603-2C99-49AD-A7C0-1FC1331D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DDDD3A3-46EE-4E67-8697-E091EEAD1D6B}"/>
              </a:ext>
            </a:extLst>
          </p:cNvPr>
          <p:cNvSpPr/>
          <p:nvPr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023CF-AAB6-4785-8A82-EDD24220E6B3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20679EC-D821-49BD-9512-2AA7E7D089AB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6DFB966-0E0C-481C-B076-F87044B9EFA7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A9E7A79-C90E-4FD6-9071-C5EF70DBEFFB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C511A2-4893-4620-A6E2-E08C71652482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7ECEC0B-236D-470E-AF90-98F96D212A91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B2E0C50-A7A6-4969-B2ED-8EB4C20DA90E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D4F9566-6DEC-401F-8442-7F2AF6EDBAEB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0D493EA-539C-411E-BF08-96C6A5718BFE}"/>
              </a:ext>
            </a:extLst>
          </p:cNvPr>
          <p:cNvCxnSpPr>
            <a:cxnSpLocks/>
          </p:cNvCxnSpPr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B8FFC3D3-2A41-48AA-9859-1FFF5BB5F9A8}"/>
              </a:ext>
            </a:extLst>
          </p:cNvPr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FA4A3CC-2C1B-45E0-B64C-2DA326A6F78A}"/>
              </a:ext>
            </a:extLst>
          </p:cNvPr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164234D-5BB5-4E2F-90E5-6B4DA33325B0}"/>
              </a:ext>
            </a:extLst>
          </p:cNvPr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5C7500-203E-43CA-BFDA-7C9C2C831392}"/>
              </a:ext>
            </a:extLst>
          </p:cNvPr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68ABB43-FF94-4366-BB6A-E803A5D8417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E7AA9BA-931A-40F2-887D-1923BEA5EB6E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5C866B1-3070-4E13-B62D-7E6B34BE921F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14D312C-9104-4E2E-8A61-DCF0AB7B6A7A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0C92700-B1DA-43AD-B40D-566CC43718BD}"/>
              </a:ext>
            </a:extLst>
          </p:cNvPr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923C736-EA2D-4512-BEF2-B308496DC98F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4398D15-7D3D-4E31-A869-356C48112F3B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ECD9A16-1F0D-4EE5-B905-4516E7C83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E0407F03-095A-429E-88B8-195331E8D42E}"/>
              </a:ext>
            </a:extLst>
          </p:cNvPr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7ED66A2-4B4B-46B4-8709-A11F0AB0945C}"/>
              </a:ext>
            </a:extLst>
          </p:cNvPr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>
            <a:extLst>
              <a:ext uri="{FF2B5EF4-FFF2-40B4-BE49-F238E27FC236}">
                <a16:creationId xmlns:a16="http://schemas.microsoft.com/office/drawing/2014/main" id="{F93DD21A-A575-47B3-890F-F1186F6BFD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474C59BE-6FC1-4D47-92FD-184DD09F0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915862E-842A-5688-D0F6-FCB155107C11}"/>
              </a:ext>
            </a:extLst>
          </p:cNvPr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EF3B50D9-639E-73BA-A5D5-757F7065EAC6}"/>
              </a:ext>
            </a:extLst>
          </p:cNvPr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56C42F-F33D-7EC1-E734-44BC3CB0550B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851C2CA-FB83-4A80-F1EA-008564DE0180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A3E2DF2-960E-C693-7CEF-5E04F3BA1097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D166027-ABA7-5B7E-9FD8-7AADE4C38592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9752EF7-9030-CDF0-904B-59B08B27D55E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0A0B03D-B4FE-4A65-0197-9CF81840475F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69B64FD-1A02-C453-3797-64D64E8199E4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EB01312-A07B-50D3-5B82-F99C17A624A9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9C1B677-E2A0-9D58-F1A7-92CE3FAFC893}"/>
              </a:ext>
            </a:extLst>
          </p:cNvPr>
          <p:cNvCxnSpPr>
            <a:cxnSpLocks/>
          </p:cNvCxnSpPr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B82C9220-E467-969B-F292-E91E07116929}"/>
              </a:ext>
            </a:extLst>
          </p:cNvPr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4AA832E-589F-1186-4E90-16A8C9D14C3F}"/>
              </a:ext>
            </a:extLst>
          </p:cNvPr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3873171-661C-4B0D-5643-C81D0FE3B79D}"/>
              </a:ext>
            </a:extLst>
          </p:cNvPr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823F9DD-4E76-5061-16EF-42A80D9D86F5}"/>
              </a:ext>
            </a:extLst>
          </p:cNvPr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B4A7FA0-8CD9-2288-535B-1FE4DE307593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DFBDE86-DF09-580F-61A9-7D88F341FB68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642B4DC4-ED7E-0601-92F5-E99E7CD7E939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E98ADAA-8DBA-76D2-6CDC-E179C4F6D761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43D3E21-92FE-A0F8-7E6E-1ECD8CBEF030}"/>
              </a:ext>
            </a:extLst>
          </p:cNvPr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9E5A0EB-0C95-69E8-49C1-E65FFFFD3BA5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41B4AE2-0FAD-7FF3-34D7-EB85979A3B7F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4A34DBD-1E1B-FCB8-0C41-1F332CAE5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椭圆 55">
            <a:extLst>
              <a:ext uri="{FF2B5EF4-FFF2-40B4-BE49-F238E27FC236}">
                <a16:creationId xmlns:a16="http://schemas.microsoft.com/office/drawing/2014/main" id="{248B4D91-3359-AF93-236B-F97D86F8F48D}"/>
              </a:ext>
            </a:extLst>
          </p:cNvPr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6C921CAA-A516-2F0E-BD4E-DD83ED60373E}"/>
              </a:ext>
            </a:extLst>
          </p:cNvPr>
          <p:cNvSpPr/>
          <p:nvPr userDrawn="1"/>
        </p:nvSpPr>
        <p:spPr>
          <a:xfrm>
            <a:off x="5763793" y="19927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占位符 27">
            <a:extLst>
              <a:ext uri="{FF2B5EF4-FFF2-40B4-BE49-F238E27FC236}">
                <a16:creationId xmlns:a16="http://schemas.microsoft.com/office/drawing/2014/main" id="{BB3EE9D4-D39B-7F0B-DC32-9ACD089B9B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57688" y="21968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0" name="文本占位符 36">
            <a:extLst>
              <a:ext uri="{FF2B5EF4-FFF2-40B4-BE49-F238E27FC236}">
                <a16:creationId xmlns:a16="http://schemas.microsoft.com/office/drawing/2014/main" id="{AF584E3B-ABB0-DB79-2F60-13F070E118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906" y="39697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</p:spTree>
    <p:extLst>
      <p:ext uri="{BB962C8B-B14F-4D97-AF65-F5344CB8AC3E}">
        <p14:creationId xmlns:p14="http://schemas.microsoft.com/office/powerpoint/2010/main" val="951370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67C2F2-2CE8-4DD8-C94F-5C7AC11735D8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9E95818-0007-8B1F-20B6-69945DFA83EE}"/>
              </a:ext>
            </a:extLst>
          </p:cNvPr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3555134-86FD-EC8B-9B32-863C3D8D2E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009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B14D6-B15C-4BC8-84B1-793D75DB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9B7B2B-50C3-4FBD-A2EF-518FC334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AC76C8-C63A-40D9-B198-1715CCA0E50C}"/>
              </a:ext>
            </a:extLst>
          </p:cNvPr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BE65A2-FBA5-4014-8179-1227A1BF25A0}"/>
              </a:ext>
            </a:extLst>
          </p:cNvPr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6221BD-A9D8-49CC-8CC1-537F40594354}"/>
              </a:ext>
            </a:extLst>
          </p:cNvPr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6F7D893-6F68-49DB-B2C2-E6D03A0759AE}"/>
              </a:ext>
            </a:extLst>
          </p:cNvPr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362C60-2856-4F8F-B182-183101B5D1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E2C500C-9220-4BB6-80C4-905CA6F466E5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>
            <a:extLst>
              <a:ext uri="{FF2B5EF4-FFF2-40B4-BE49-F238E27FC236}">
                <a16:creationId xmlns:a16="http://schemas.microsoft.com/office/drawing/2014/main" id="{7AD7403F-052B-4757-9692-4B7CF88AF81A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8599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B14D6-B15C-4BC8-84B1-793D75DB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9B7B2B-50C3-4FBD-A2EF-518FC334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AC76C8-C63A-40D9-B198-1715CCA0E50C}"/>
              </a:ext>
            </a:extLst>
          </p:cNvPr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BE65A2-FBA5-4014-8179-1227A1BF25A0}"/>
              </a:ext>
            </a:extLst>
          </p:cNvPr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6221BD-A9D8-49CC-8CC1-537F40594354}"/>
              </a:ext>
            </a:extLst>
          </p:cNvPr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6F7D893-6F68-49DB-B2C2-E6D03A0759AE}"/>
              </a:ext>
            </a:extLst>
          </p:cNvPr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362C60-2856-4F8F-B182-183101B5D1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>
            <a:extLst>
              <a:ext uri="{FF2B5EF4-FFF2-40B4-BE49-F238E27FC236}">
                <a16:creationId xmlns:a16="http://schemas.microsoft.com/office/drawing/2014/main" id="{7AD7403F-052B-4757-9692-4B7CF88AF81A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B1C47F1E-F28F-461C-BAEF-DE07E18395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00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>
            <a:extLst>
              <a:ext uri="{FF2B5EF4-FFF2-40B4-BE49-F238E27FC236}">
                <a16:creationId xmlns:a16="http://schemas.microsoft.com/office/drawing/2014/main" id="{E12E5ACA-2115-4EAF-897F-F38EEF80F0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5678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2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9" r:id="rId5"/>
    <p:sldLayoutId id="2147483691" r:id="rId6"/>
    <p:sldLayoutId id="214748369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860D554-4DED-48E5-B450-28BCF49116F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8BDB665-CCA2-44C5-962D-A9C9A8FCDC37}"/>
              </a:ext>
            </a:extLst>
          </p:cNvPr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30F6C48-8D28-4675-9EFC-69EA4A3A985C}"/>
              </a:ext>
            </a:extLst>
          </p:cNvPr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121B54-EA3D-4274-9237-A2AB580B14FF}"/>
              </a:ext>
            </a:extLst>
          </p:cNvPr>
          <p:cNvGrpSpPr/>
          <p:nvPr/>
        </p:nvGrpSpPr>
        <p:grpSpPr>
          <a:xfrm>
            <a:off x="1124102" y="1216801"/>
            <a:ext cx="10333037" cy="4464051"/>
            <a:chOff x="1055688" y="728663"/>
            <a:chExt cx="10333037" cy="446405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F36110D-781D-4193-91F2-7C6028481C43}"/>
                </a:ext>
              </a:extLst>
            </p:cNvPr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D2DCF5B-D4A5-4D40-BB9E-9597AF2C91B4}"/>
                </a:ext>
              </a:extLst>
            </p:cNvPr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grpSp>
        <p:nvGrpSpPr>
          <p:cNvPr id="38" name="图形 2">
            <a:extLst>
              <a:ext uri="{FF2B5EF4-FFF2-40B4-BE49-F238E27FC236}">
                <a16:creationId xmlns:a16="http://schemas.microsoft.com/office/drawing/2014/main" id="{A077F1F7-EB2D-4A1D-A783-A0F31AEC1EA1}"/>
              </a:ext>
            </a:extLst>
          </p:cNvPr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F7D8647-C575-49F5-941A-CE30B4528ECC}"/>
                </a:ext>
              </a:extLst>
            </p:cNvPr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7F5668B-79B3-4F12-B4CA-4293414A7E52}"/>
                </a:ext>
              </a:extLst>
            </p:cNvPr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5FEBFE2D-1180-41D7-9DD9-2A6876608C15}"/>
                </a:ext>
              </a:extLst>
            </p:cNvPr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E9823AC-0638-4FAD-967F-E95EE1DE374A}"/>
                </a:ext>
              </a:extLst>
            </p:cNvPr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B810F8E-9D5B-4B8E-AB54-E6943EED7E21}"/>
                </a:ext>
              </a:extLst>
            </p:cNvPr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AEB6E44D-2FC2-4C21-A07D-18EEEC2EF5AD}"/>
                </a:ext>
              </a:extLst>
            </p:cNvPr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1D5069A-71DD-4CB7-A87C-AA31510E64F9}"/>
                </a:ext>
              </a:extLst>
            </p:cNvPr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D592394-C566-4EB1-94AA-A11B422AA9C8}"/>
                </a:ext>
              </a:extLst>
            </p:cNvPr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E4DB46C-66F1-4252-93A3-F0034BF04080}"/>
                </a:ext>
              </a:extLst>
            </p:cNvPr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CD1FBF8-D282-4CD3-B653-E35E819BDC7C}"/>
                </a:ext>
              </a:extLst>
            </p:cNvPr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5B5589F5-3186-45BC-9BE8-1937B0BBBE1F}"/>
                </a:ext>
              </a:extLst>
            </p:cNvPr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544B90E-55FB-4B68-822C-87DF759FE004}"/>
                </a:ext>
              </a:extLst>
            </p:cNvPr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B2F2BCE4-A66E-4E0D-89AF-49121F758082}"/>
                </a:ext>
              </a:extLst>
            </p:cNvPr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0D9C7F74-D709-4E0B-BA9F-E98303216438}"/>
                </a:ext>
              </a:extLst>
            </p:cNvPr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420F76D-D580-44D0-A2D8-9E974B4C1603}"/>
                </a:ext>
              </a:extLst>
            </p:cNvPr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E66AFC9-0B04-4B9B-A927-B761607B4216}"/>
                </a:ext>
              </a:extLst>
            </p:cNvPr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3E1C862-95DE-449B-A6B9-E218F016CD67}"/>
                </a:ext>
              </a:extLst>
            </p:cNvPr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CF5EB647-38E7-8ED2-BF4F-E017E4F46088}"/>
              </a:ext>
            </a:extLst>
          </p:cNvPr>
          <p:cNvSpPr txBox="1"/>
          <p:nvPr/>
        </p:nvSpPr>
        <p:spPr>
          <a:xfrm>
            <a:off x="106997" y="287875"/>
            <a:ext cx="733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玩转智能小车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5D9FCA-A5A9-CDD6-72FC-43D4896A9AA4}"/>
              </a:ext>
            </a:extLst>
          </p:cNvPr>
          <p:cNvSpPr txBox="1"/>
          <p:nvPr/>
        </p:nvSpPr>
        <p:spPr>
          <a:xfrm>
            <a:off x="1875274" y="2397183"/>
            <a:ext cx="5184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第十一课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F23AE3-6C1F-B508-62D8-C70DFD29B44D}"/>
              </a:ext>
            </a:extLst>
          </p:cNvPr>
          <p:cNvSpPr txBox="1"/>
          <p:nvPr/>
        </p:nvSpPr>
        <p:spPr>
          <a:xfrm>
            <a:off x="1661459" y="3477973"/>
            <a:ext cx="5612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800" dirty="0">
                <a:solidFill>
                  <a:srgbClr val="35BBB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悬崖勒马</a:t>
            </a:r>
            <a:endParaRPr kumimoji="0" lang="zh-CN" altLang="en-US" sz="4800" i="0" u="none" strike="noStrike" kern="1200" cap="none" spc="0" normalizeH="0" baseline="0" noProof="0" dirty="0">
              <a:ln>
                <a:noFill/>
              </a:ln>
              <a:solidFill>
                <a:srgbClr val="35BBB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0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"/>
    </mc:Choice>
    <mc:Fallback xmlns="">
      <p:transition spd="slow" advTm="28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9FAA2-52C9-48BA-AF49-9F333B04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拓展任务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5CE172E-6034-4208-8AB9-D7785FFA7875}"/>
              </a:ext>
            </a:extLst>
          </p:cNvPr>
          <p:cNvSpPr txBox="1"/>
          <p:nvPr/>
        </p:nvSpPr>
        <p:spPr>
          <a:xfrm>
            <a:off x="838200" y="1246493"/>
            <a:ext cx="3970877" cy="402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just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小车功能升级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9EEAF6-2CBB-4037-8FB5-9D8F6598FE64}"/>
              </a:ext>
            </a:extLst>
          </p:cNvPr>
          <p:cNvSpPr txBox="1"/>
          <p:nvPr/>
        </p:nvSpPr>
        <p:spPr>
          <a:xfrm>
            <a:off x="1105297" y="1942713"/>
            <a:ext cx="104236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sz="2000" kern="0" spc="600" dirty="0">
                <a:solidFill>
                  <a:srgbClr val="49494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小车停在“悬崖”处后，后退并左转，然后继续向前行驶。</a:t>
            </a:r>
          </a:p>
        </p:txBody>
      </p:sp>
    </p:spTree>
    <p:extLst>
      <p:ext uri="{BB962C8B-B14F-4D97-AF65-F5344CB8AC3E}">
        <p14:creationId xmlns:p14="http://schemas.microsoft.com/office/powerpoint/2010/main" val="334103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B6F98426-FE3E-4CA8-81FB-F5F9917B6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BD518FAC-D8A2-4C20-B6D8-5F693CDF0F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代码样例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860BB6-9A5C-4BBF-8F1F-64714D42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16" y="1932038"/>
            <a:ext cx="5257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60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647AA7F5-EC7B-4583-953E-9301633F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1726769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D4EE07E3-9829-4D87-B115-CABE7AB921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210749"/>
            <a:ext cx="10737096" cy="11350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1: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只有当汽车的左端接近悬崖时，它才会停止，而当右端接近悬崖，汽车不会停止。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C04111-1AA2-41AA-AD75-2D0896CDE064}"/>
              </a:ext>
            </a:extLst>
          </p:cNvPr>
          <p:cNvSpPr/>
          <p:nvPr/>
        </p:nvSpPr>
        <p:spPr>
          <a:xfrm>
            <a:off x="980268" y="2260085"/>
            <a:ext cx="1059502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获取传感器值时，仅获取车辆左侧的值。</a:t>
            </a:r>
          </a:p>
        </p:txBody>
      </p:sp>
      <p:sp>
        <p:nvSpPr>
          <p:cNvPr id="7" name="文本占位符 10">
            <a:extLst>
              <a:ext uri="{FF2B5EF4-FFF2-40B4-BE49-F238E27FC236}">
                <a16:creationId xmlns:a16="http://schemas.microsoft.com/office/drawing/2014/main" id="{0969E66F-0FE5-41F9-85CC-411C72BF6E7D}"/>
              </a:ext>
            </a:extLst>
          </p:cNvPr>
          <p:cNvSpPr txBox="1">
            <a:spLocks/>
          </p:cNvSpPr>
          <p:nvPr/>
        </p:nvSpPr>
        <p:spPr>
          <a:xfrm>
            <a:off x="838200" y="3820106"/>
            <a:ext cx="9959598" cy="46166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00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2: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倒车后，车没有左转，而是右转。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E44B218-3802-494B-9115-847F7C2125A8}"/>
              </a:ext>
            </a:extLst>
          </p:cNvPr>
          <p:cNvSpPr/>
          <p:nvPr/>
        </p:nvSpPr>
        <p:spPr>
          <a:xfrm>
            <a:off x="997704" y="4205570"/>
            <a:ext cx="10595028" cy="505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dirty="0">
                <a:latin typeface="+mn-ea"/>
              </a:rPr>
              <a:t>汽车左右轮的转向设置错误。</a:t>
            </a:r>
          </a:p>
        </p:txBody>
      </p:sp>
    </p:spTree>
    <p:extLst>
      <p:ext uri="{BB962C8B-B14F-4D97-AF65-F5344CB8AC3E}">
        <p14:creationId xmlns:p14="http://schemas.microsoft.com/office/powerpoint/2010/main" val="1770978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74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9FAA2-52C9-48BA-AF49-9F333B04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CE523D-90B8-48E6-95A1-E101204911F5}"/>
              </a:ext>
            </a:extLst>
          </p:cNvPr>
          <p:cNvSpPr txBox="1"/>
          <p:nvPr/>
        </p:nvSpPr>
        <p:spPr>
          <a:xfrm>
            <a:off x="838200" y="1211435"/>
            <a:ext cx="10736120" cy="433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rPr>
              <a:t>了解巡线传感器的基本原理，并能够使用它解决实际问题</a:t>
            </a:r>
          </a:p>
        </p:txBody>
      </p:sp>
    </p:spTree>
    <p:extLst>
      <p:ext uri="{BB962C8B-B14F-4D97-AF65-F5344CB8AC3E}">
        <p14:creationId xmlns:p14="http://schemas.microsoft.com/office/powerpoint/2010/main" val="255971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9FAA2-52C9-48BA-AF49-9F333B04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2772266" cy="480131"/>
          </a:xfrm>
        </p:spPr>
        <p:txBody>
          <a:bodyPr/>
          <a:lstStyle/>
          <a:p>
            <a:r>
              <a:rPr lang="zh-CN" altLang="en-US" dirty="0"/>
              <a:t>背景介绍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472D97-24C8-4687-8D7C-DFC725641B5D}"/>
              </a:ext>
            </a:extLst>
          </p:cNvPr>
          <p:cNvSpPr txBox="1"/>
          <p:nvPr/>
        </p:nvSpPr>
        <p:spPr>
          <a:xfrm>
            <a:off x="664508" y="2351326"/>
            <a:ext cx="5456474" cy="44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>
              <a:lnSpc>
                <a:spcPct val="150000"/>
              </a:lnSpc>
            </a:pPr>
            <a:endParaRPr lang="zh-CN" altLang="en-US" sz="2200" spc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CFB9072-D1F3-4CDF-9756-23A4B32E8FD8}"/>
              </a:ext>
            </a:extLst>
          </p:cNvPr>
          <p:cNvSpPr txBox="1"/>
          <p:nvPr/>
        </p:nvSpPr>
        <p:spPr>
          <a:xfrm>
            <a:off x="5600614" y="3561183"/>
            <a:ext cx="6914115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1000"/>
              </a:spcBef>
            </a:pPr>
            <a:r>
              <a:rPr lang="zh-CN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设计一辆小车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zh-CN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其能在坠落前自动停车。</a:t>
            </a: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3BEB773B-5D8E-435C-8EB9-9C6F127AA134}"/>
              </a:ext>
            </a:extLst>
          </p:cNvPr>
          <p:cNvSpPr txBox="1">
            <a:spLocks/>
          </p:cNvSpPr>
          <p:nvPr/>
        </p:nvSpPr>
        <p:spPr>
          <a:xfrm>
            <a:off x="664508" y="1246202"/>
            <a:ext cx="5109091" cy="461665"/>
          </a:xfrm>
          <a:prstGeom prst="rect">
            <a:avLst/>
          </a:prstGeom>
        </p:spPr>
        <p:txBody>
          <a:bodyPr/>
          <a:lstStyle>
            <a:lvl1pPr marL="228600" indent="-2286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800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</a:pPr>
            <a:r>
              <a:rPr lang="zh-CN" altLang="en-US" sz="2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小车及时停止！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1A26DF-5ACA-499B-B74D-A9348510E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111" y="2295462"/>
            <a:ext cx="4568222" cy="3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97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9FAA2-52C9-48BA-AF49-9F333B04E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想一想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88868F5-95D9-4D28-B3D5-32ADD2ED91E5}"/>
              </a:ext>
            </a:extLst>
          </p:cNvPr>
          <p:cNvSpPr txBox="1">
            <a:spLocks/>
          </p:cNvSpPr>
          <p:nvPr/>
        </p:nvSpPr>
        <p:spPr>
          <a:xfrm>
            <a:off x="1152756" y="1472006"/>
            <a:ext cx="10632843" cy="4801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dirty="0"/>
              <a:t>如何使汽车在悬崖边自动停止？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CED7A3-414E-4039-94EE-83CB35927BEA}"/>
              </a:ext>
            </a:extLst>
          </p:cNvPr>
          <p:cNvSpPr txBox="1"/>
          <p:nvPr/>
        </p:nvSpPr>
        <p:spPr>
          <a:xfrm>
            <a:off x="1541160" y="2196727"/>
            <a:ext cx="76647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zh-CN" sz="20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为了解决这个问题，我们可以使用条件语句和巡线传感器。</a:t>
            </a:r>
          </a:p>
        </p:txBody>
      </p:sp>
    </p:spTree>
    <p:extLst>
      <p:ext uri="{BB962C8B-B14F-4D97-AF65-F5344CB8AC3E}">
        <p14:creationId xmlns:p14="http://schemas.microsoft.com/office/powerpoint/2010/main" val="332618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259"/>
            <a:ext cx="5109091" cy="424732"/>
          </a:xfrm>
        </p:spPr>
        <p:txBody>
          <a:bodyPr/>
          <a:lstStyle/>
          <a:p>
            <a:r>
              <a:rPr lang="zh-CN" altLang="en-US" sz="2400" dirty="0"/>
              <a:t>硬件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4C936AD-B304-4DDD-A09B-4C8D9C1667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26852" y="1926422"/>
            <a:ext cx="7043925" cy="34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00259"/>
            <a:ext cx="5109091" cy="424732"/>
          </a:xfrm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软件模块列表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5FEDBA84-2CF7-4136-A20C-EC5809F35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98974"/>
              </p:ext>
            </p:extLst>
          </p:nvPr>
        </p:nvGraphicFramePr>
        <p:xfrm>
          <a:off x="870600" y="1248445"/>
          <a:ext cx="10450800" cy="1818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3410">
                  <a:extLst>
                    <a:ext uri="{9D8B030D-6E8A-4147-A177-3AD203B41FA5}">
                      <a16:colId xmlns:a16="http://schemas.microsoft.com/office/drawing/2014/main" val="2989847082"/>
                    </a:ext>
                  </a:extLst>
                </a:gridCol>
                <a:gridCol w="6217390">
                  <a:extLst>
                    <a:ext uri="{9D8B030D-6E8A-4147-A177-3AD203B41FA5}">
                      <a16:colId xmlns:a16="http://schemas.microsoft.com/office/drawing/2014/main" val="1561314540"/>
                    </a:ext>
                  </a:extLst>
                </a:gridCol>
              </a:tblGrid>
              <a:tr h="18188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 GO</a:t>
                      </a:r>
                      <a:r>
                        <a:rPr lang="zh-CN" altLang="en-US" sz="18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模块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485342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6516157F-8DE3-4F72-ACF1-B1C3463CD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3691"/>
            <a:ext cx="3533775" cy="428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915637-7ED4-4B31-9BEB-0FBC9A32A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23190"/>
            <a:ext cx="2533650" cy="4095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468869-671B-468D-AEEA-55AC19248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58235"/>
            <a:ext cx="30956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7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88ED4E63-8068-41C7-8A8B-82A0625C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6911898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6765AA-F8B5-477F-A0D9-CB9E75615C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35" y="1271231"/>
            <a:ext cx="8338708" cy="48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5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A49E536C-C096-40F8-A871-4487E4C29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3D4B0738-7BEE-4276-B3BE-582A21A4CE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代码展示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DDFF1C-A178-4653-AA91-1B1283A5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9" y="1925256"/>
            <a:ext cx="6657758" cy="379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4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>
            <a:extLst>
              <a:ext uri="{FF2B5EF4-FFF2-40B4-BE49-F238E27FC236}">
                <a16:creationId xmlns:a16="http://schemas.microsoft.com/office/drawing/2014/main" id="{6E08DA6D-C03D-4D30-81A6-9738C421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39" y="501106"/>
            <a:ext cx="5109091" cy="480131"/>
          </a:xfrm>
        </p:spPr>
        <p:txBody>
          <a:bodyPr/>
          <a:lstStyle/>
          <a:p>
            <a:r>
              <a:rPr lang="zh-CN" altLang="en-US" dirty="0"/>
              <a:t>知识讲解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47F75F6-2357-4D9D-90DB-F2416C048620}"/>
              </a:ext>
            </a:extLst>
          </p:cNvPr>
          <p:cNvSpPr txBox="1"/>
          <p:nvPr/>
        </p:nvSpPr>
        <p:spPr>
          <a:xfrm>
            <a:off x="6450884" y="2130615"/>
            <a:ext cx="4867369" cy="3177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2000" dirty="0"/>
              <a:t>巡线传感器由两个半圆点组成，一个是透明的，另一个是暗的。透明的点用于发射红外线，暗点用于接收红外线。黑点接收到的红外线的值，用于确定汽车是否靠近悬崖。</a:t>
            </a:r>
          </a:p>
          <a:p>
            <a:pPr indent="457200">
              <a:lnSpc>
                <a:spcPct val="150000"/>
              </a:lnSpc>
            </a:pPr>
            <a:r>
              <a:rPr lang="zh-CN" altLang="zh-CN" sz="2000" dirty="0"/>
              <a:t>当汽车接近悬崖时，红外线发射器发射红外线，但同时，红外线接收器只接收较少的红外线，巡线传感器的值较小。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70BD822-393D-4654-9977-E23C23CBAA2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1371" y="1503875"/>
            <a:ext cx="5634629" cy="443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845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主题1">
  <a:themeElements>
    <a:clrScheme name="智能搭建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5BBB1"/>
      </a:accent1>
      <a:accent2>
        <a:srgbClr val="DF7F96"/>
      </a:accent2>
      <a:accent3>
        <a:srgbClr val="FAE8B6"/>
      </a:accent3>
      <a:accent4>
        <a:srgbClr val="DDB3FD"/>
      </a:accent4>
      <a:accent5>
        <a:srgbClr val="A5A5A5"/>
      </a:accent5>
      <a:accent6>
        <a:srgbClr val="F14124"/>
      </a:accent6>
      <a:hlink>
        <a:srgbClr val="35BDB2"/>
      </a:hlink>
      <a:folHlink>
        <a:srgbClr val="BFBFBF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主题1" id="{7FA8AA8C-9AE4-4FEE-88DE-8EEB1A64647C}" vid="{4E45B429-E4E2-4242-88EF-5FF3413597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6130</TotalTime>
  <Words>257</Words>
  <Application>Microsoft Office PowerPoint</Application>
  <PresentationFormat>宽屏</PresentationFormat>
  <Paragraphs>41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方正粗圆简体</vt:lpstr>
      <vt:lpstr>方正准圆简体</vt:lpstr>
      <vt:lpstr>微软雅黑</vt:lpstr>
      <vt:lpstr>Arial</vt:lpstr>
      <vt:lpstr>Arial</vt:lpstr>
      <vt:lpstr>Arial Black</vt:lpstr>
      <vt:lpstr>Wingdings 2</vt:lpstr>
      <vt:lpstr>主题1</vt:lpstr>
      <vt:lpstr>PowerPoint 演示文稿</vt:lpstr>
      <vt:lpstr>课程目标</vt:lpstr>
      <vt:lpstr>背景介绍</vt:lpstr>
      <vt:lpstr>想一想</vt:lpstr>
      <vt:lpstr>硬件</vt:lpstr>
      <vt:lpstr>软件模块列表</vt:lpstr>
      <vt:lpstr>流程图</vt:lpstr>
      <vt:lpstr>代码</vt:lpstr>
      <vt:lpstr>知识讲解</vt:lpstr>
      <vt:lpstr>拓展任务</vt:lpstr>
      <vt:lpstr>样例</vt:lpstr>
      <vt:lpstr>常见问题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abc</cp:lastModifiedBy>
  <cp:revision>439</cp:revision>
  <dcterms:created xsi:type="dcterms:W3CDTF">2019-07-04T08:14:45Z</dcterms:created>
  <dcterms:modified xsi:type="dcterms:W3CDTF">2022-10-12T04:19:19Z</dcterms:modified>
</cp:coreProperties>
</file>